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8" r:id="rId4"/>
    <p:sldId id="306" r:id="rId5"/>
    <p:sldId id="297" r:id="rId6"/>
    <p:sldId id="299" r:id="rId7"/>
    <p:sldId id="305" r:id="rId8"/>
    <p:sldId id="296" r:id="rId9"/>
    <p:sldId id="295" r:id="rId10"/>
    <p:sldId id="271" r:id="rId11"/>
    <p:sldId id="256" r:id="rId12"/>
    <p:sldId id="257" r:id="rId13"/>
    <p:sldId id="304" r:id="rId14"/>
    <p:sldId id="258" r:id="rId15"/>
    <p:sldId id="259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60" r:id="rId33"/>
    <p:sldId id="300" r:id="rId34"/>
    <p:sldId id="301" r:id="rId35"/>
    <p:sldId id="302" r:id="rId36"/>
    <p:sldId id="303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D95A-FEB9-4B75-8828-3C03E0295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67129-2DF7-4E55-BC36-C473DB48A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EA4D9-C0B8-48A4-AEE8-A8F3A664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8E765-581D-4C03-895B-00E3BA8F8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5587-45A7-4181-BE18-91FF13B1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2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4AF9-D31A-4A2F-96A7-0980B8BB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9922F-8E8C-4089-965C-51C494E79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F9609-53BB-49F3-A741-9282BA908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674A9-991B-4520-B8BE-186D95D5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6DD77-366C-4679-9EC0-4622E405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49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0221C-A232-4BA8-B17A-19346346C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BF488-8F61-4261-924A-73BABE2FE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09041-BC3A-4828-9241-E11CADC3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4D849-2939-44D5-954E-FD5750AC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1A0F7-A070-4A07-95EF-E74CBDC6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7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999C-A4B1-4B27-BA09-6020427A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D994-B65E-497C-9F68-7A252DEB1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4186C-0952-43E0-B1B8-8C746529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F1750-9748-4990-AB77-161847A3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DF80-5685-4D54-8833-7327F0615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3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CE53-0BB3-430B-A6B8-377966AD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2059A-6645-4AEA-B98E-140138AC4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76FD5-B70C-461D-9731-FF7E739E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B7798-D917-49DF-BA9D-7BD03E63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A2BCA-FF0A-4B08-9928-B60EE785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1F41-B8D5-4488-A904-4BF68D59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7B1F3-784C-462D-B013-DE5155992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4AA6F-F2E2-44C7-AC14-0472430B3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7293C-C5B8-4C18-8FB2-02DF8A0B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14F82-7A7D-4F27-9A0E-AF9D6763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705AF-3E3D-4146-8641-5861FEA8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5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DBA0-DD98-42D6-9F0E-6E98DD31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F9180-2DDE-4F08-B994-026549C98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A7057-8136-4295-88CF-DD621922A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53DEA-083D-457C-9CAD-51BB610F8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B2E87-32DB-4B65-8156-9CE59FEA0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9BC231-9C34-4989-93B5-602D7012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9FEDFB-A15E-468B-BDB2-A340CFDA1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B447F-E3A2-4DA3-AB8C-FCA51F18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62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05EE-C9EF-4957-B5C7-5451AAFDD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1978C-E70E-423A-B1F3-7923C02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E39D9-20BE-426E-8CBB-346F5CABC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58E47-8B38-4B98-B94E-05EFC76A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0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35756F-4828-4EDD-B60E-89C558AF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57D81-6195-46EF-86EB-97C5B5EE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F5D72-CE81-4555-A507-88DD87D0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90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2776-A873-4D87-BB86-ED2B3EC4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441B-E28D-46AB-8765-FEEDC031B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8D547-5BB0-4FBB-8009-A8C569FA4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64B7C-322E-4614-9774-1C3FD007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F15D7-17AD-4B09-BC8B-EAA38BAD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44AEE-7D03-4771-820C-EE9E1271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9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A02F-E510-4746-A1D4-5D1D9236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5EA7C3-C294-4EF1-A99C-E9C77FC64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E281E-DF9F-4BF3-8FD5-8F83FCD27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0A1D1-A1BC-4D20-AFD2-D8D5C2007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23086-C324-449A-8474-D0E832A3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7817D-297E-4AD5-8E92-CFFECE17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6D7E2-69A7-47F3-9B9B-7EC7F388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2CD8-E49C-4F96-9EF7-2DD8F8AE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2F26B-939B-46F4-94EA-43041B4BE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D70DF-DC37-4533-B7E8-6A14397649AA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92BBF-AC01-4D5A-A45F-54441C7C3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F4D2A-7FCD-49EB-8B93-2C0BCA92A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CA251-D528-4EF0-8371-8D1223DE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6B9013-F412-4F27-B0E5-0C0417E41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0" r="30100" b="24348"/>
          <a:stretch/>
        </p:blipFill>
        <p:spPr>
          <a:xfrm>
            <a:off x="185973" y="176584"/>
            <a:ext cx="6753307" cy="36624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D03718-5276-4A4A-9C5E-9F675E4793FF}"/>
              </a:ext>
            </a:extLst>
          </p:cNvPr>
          <p:cNvSpPr/>
          <p:nvPr/>
        </p:nvSpPr>
        <p:spPr>
          <a:xfrm>
            <a:off x="2354690" y="3230990"/>
            <a:ext cx="520590" cy="6181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0E7BEF-C32C-45DD-A450-D070267A99F6}"/>
              </a:ext>
            </a:extLst>
          </p:cNvPr>
          <p:cNvSpPr/>
          <p:nvPr/>
        </p:nvSpPr>
        <p:spPr>
          <a:xfrm>
            <a:off x="181997" y="634450"/>
            <a:ext cx="612030" cy="2030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0E2387-1D43-4D2A-88B6-485DFE847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197" y="156264"/>
            <a:ext cx="3942149" cy="36929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8E355D-2274-4579-BCD1-E8028E9A02C8}"/>
              </a:ext>
            </a:extLst>
          </p:cNvPr>
          <p:cNvSpPr/>
          <p:nvPr/>
        </p:nvSpPr>
        <p:spPr>
          <a:xfrm>
            <a:off x="7150210" y="646006"/>
            <a:ext cx="520590" cy="6181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599C6B-B1F7-4799-9B9E-C65819CE5F20}"/>
              </a:ext>
            </a:extLst>
          </p:cNvPr>
          <p:cNvSpPr/>
          <p:nvPr/>
        </p:nvSpPr>
        <p:spPr>
          <a:xfrm>
            <a:off x="8778163" y="727286"/>
            <a:ext cx="520590" cy="2277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0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8D106-1C5F-4157-ABD4-2835F277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4" t="33913" r="44239" b="38406"/>
          <a:stretch/>
        </p:blipFill>
        <p:spPr>
          <a:xfrm>
            <a:off x="238540" y="228601"/>
            <a:ext cx="3161736" cy="12821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1D50D-BD7D-4522-879E-CCC43CF93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29130" r="17500" b="30290"/>
          <a:stretch/>
        </p:blipFill>
        <p:spPr>
          <a:xfrm>
            <a:off x="238541" y="1520691"/>
            <a:ext cx="4452730" cy="13137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7258E1-BB8D-4C3E-BC7E-98755FC6064C}"/>
              </a:ext>
            </a:extLst>
          </p:cNvPr>
          <p:cNvSpPr/>
          <p:nvPr/>
        </p:nvSpPr>
        <p:spPr>
          <a:xfrm>
            <a:off x="228601" y="218663"/>
            <a:ext cx="4462670" cy="26256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7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88D534-A5F6-4AA0-809E-E8977395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105326"/>
            <a:ext cx="11338745" cy="66473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755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547DB-C040-49B1-9528-80E7776B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17" y="115764"/>
            <a:ext cx="8726665" cy="66264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982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FFF62-C70C-4A8C-A223-10FDE840C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57"/>
          <a:stretch/>
        </p:blipFill>
        <p:spPr>
          <a:xfrm>
            <a:off x="119268" y="126512"/>
            <a:ext cx="7737505" cy="31534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E85FE-1411-41EE-B39C-CFC188E45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394"/>
          <a:stretch/>
        </p:blipFill>
        <p:spPr>
          <a:xfrm>
            <a:off x="119268" y="3297096"/>
            <a:ext cx="7737505" cy="5023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340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F3F03-E9D5-4D2E-B060-30FAA4FB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4" y="99391"/>
            <a:ext cx="7123982" cy="66592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958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82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0F86A6-0F21-4378-B390-A064729AF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6" t="27970" r="15869" b="9711"/>
          <a:stretch/>
        </p:blipFill>
        <p:spPr>
          <a:xfrm>
            <a:off x="149088" y="159024"/>
            <a:ext cx="7701836" cy="36675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32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9ACA74-1691-4B85-9603-D81E59C2E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" t="16522" r="52309" b="6087"/>
          <a:stretch/>
        </p:blipFill>
        <p:spPr>
          <a:xfrm>
            <a:off x="139149" y="159025"/>
            <a:ext cx="5588470" cy="52081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B2FA4-DAED-4A16-B5A0-6CC21722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43" y="159025"/>
            <a:ext cx="2769340" cy="52081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3894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DA3A00-2F0A-4E2C-83EE-B895EBA4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" y="142004"/>
            <a:ext cx="12025149" cy="40920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592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DC5C51-0FAF-4D66-8DC0-ABC91F885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88" r="951" b="5405"/>
          <a:stretch/>
        </p:blipFill>
        <p:spPr>
          <a:xfrm>
            <a:off x="86141" y="99391"/>
            <a:ext cx="12018122" cy="55559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265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BA9AAE-A6B5-4C2D-902D-72BA5232E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5" r="60440" b="40580"/>
          <a:stretch/>
        </p:blipFill>
        <p:spPr>
          <a:xfrm>
            <a:off x="6962713" y="125784"/>
            <a:ext cx="5048837" cy="36624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F9687B-0BE1-4267-B920-32A6CCC86822}"/>
              </a:ext>
            </a:extLst>
          </p:cNvPr>
          <p:cNvSpPr/>
          <p:nvPr/>
        </p:nvSpPr>
        <p:spPr>
          <a:xfrm>
            <a:off x="7135854" y="1212795"/>
            <a:ext cx="636105" cy="3081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EDDBF1-E747-4A64-83DA-FD0A80FB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0" r="30100" b="24348"/>
          <a:stretch/>
        </p:blipFill>
        <p:spPr>
          <a:xfrm>
            <a:off x="114853" y="125784"/>
            <a:ext cx="6753307" cy="36624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95E3A8-880A-439E-9645-6A9E61940619}"/>
              </a:ext>
            </a:extLst>
          </p:cNvPr>
          <p:cNvSpPr/>
          <p:nvPr/>
        </p:nvSpPr>
        <p:spPr>
          <a:xfrm>
            <a:off x="2283570" y="3180190"/>
            <a:ext cx="520590" cy="6181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E8341D-7B15-4512-A037-F08C907D3249}"/>
              </a:ext>
            </a:extLst>
          </p:cNvPr>
          <p:cNvSpPr/>
          <p:nvPr/>
        </p:nvSpPr>
        <p:spPr>
          <a:xfrm>
            <a:off x="110877" y="583649"/>
            <a:ext cx="612030" cy="2030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8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C36F8-B3CC-43F3-AA63-8ACC2BA6B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13" r="57609" b="26145"/>
          <a:stretch/>
        </p:blipFill>
        <p:spPr>
          <a:xfrm>
            <a:off x="159025" y="159025"/>
            <a:ext cx="6132219" cy="46415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0245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39102-B2A3-481F-A643-F13E461F9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8" t="25217" r="34946" b="38696"/>
          <a:stretch/>
        </p:blipFill>
        <p:spPr>
          <a:xfrm>
            <a:off x="208721" y="159026"/>
            <a:ext cx="7712766" cy="26636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610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45280-AD43-4F2B-A5E8-9E04A2227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" t="17971" r="13343" b="29130"/>
          <a:stretch/>
        </p:blipFill>
        <p:spPr>
          <a:xfrm>
            <a:off x="109331" y="149087"/>
            <a:ext cx="11976652" cy="42236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9986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6643AD-E253-4D6E-BF2E-F5C2A0172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" t="18551" r="31358" b="2319"/>
          <a:stretch/>
        </p:blipFill>
        <p:spPr>
          <a:xfrm>
            <a:off x="139147" y="139147"/>
            <a:ext cx="9193696" cy="61592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624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BCC38-2146-4C12-9CDE-0696C050B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" t="17826" r="48234" b="38551"/>
          <a:stretch/>
        </p:blipFill>
        <p:spPr>
          <a:xfrm>
            <a:off x="159025" y="139147"/>
            <a:ext cx="6927575" cy="33632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B1861-308C-4294-A910-AAADEE07B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t="17681" r="5272" b="43044"/>
          <a:stretch/>
        </p:blipFill>
        <p:spPr>
          <a:xfrm>
            <a:off x="159025" y="3756990"/>
            <a:ext cx="11887201" cy="28110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7533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E52C3-121B-4849-B3F0-4DF52E171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9275" b="10580"/>
          <a:stretch/>
        </p:blipFill>
        <p:spPr>
          <a:xfrm>
            <a:off x="109330" y="112393"/>
            <a:ext cx="11976653" cy="545259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0503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31CDE1-77E4-4AE6-9EC6-9960D0AEB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2" t="17535" r="16277" b="3479"/>
          <a:stretch/>
        </p:blipFill>
        <p:spPr>
          <a:xfrm>
            <a:off x="139148" y="129208"/>
            <a:ext cx="11887200" cy="64017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3743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48720F-7CD6-4211-BDEB-B23F1BF97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2" t="17681" r="48968" b="23769"/>
          <a:stretch/>
        </p:blipFill>
        <p:spPr>
          <a:xfrm>
            <a:off x="139147" y="129209"/>
            <a:ext cx="6072809" cy="40154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5480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B1E43-0583-447E-9D32-2E7D18636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4" t="16666" r="20761" b="65653"/>
          <a:stretch/>
        </p:blipFill>
        <p:spPr>
          <a:xfrm>
            <a:off x="79515" y="119270"/>
            <a:ext cx="8130209" cy="12125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F1F0A-5654-4E2B-98BA-EE132E6D9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" t="17536" b="43188"/>
          <a:stretch/>
        </p:blipFill>
        <p:spPr>
          <a:xfrm>
            <a:off x="79514" y="1421298"/>
            <a:ext cx="12052852" cy="26935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6957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E6F038-9159-490C-A8FA-D6EF92EC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7" y="121176"/>
            <a:ext cx="11930906" cy="49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4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4E86B-66A2-4B0C-926F-F0B584D18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8406" r="51902" b="6232"/>
          <a:stretch/>
        </p:blipFill>
        <p:spPr>
          <a:xfrm>
            <a:off x="119269" y="109331"/>
            <a:ext cx="5774635" cy="58541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74F05D-9463-4E76-9025-243A5539AAEB}"/>
              </a:ext>
            </a:extLst>
          </p:cNvPr>
          <p:cNvSpPr/>
          <p:nvPr/>
        </p:nvSpPr>
        <p:spPr>
          <a:xfrm>
            <a:off x="190390" y="1311965"/>
            <a:ext cx="435775" cy="27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B0F3D7-E4B7-447E-879E-2D73518F58CB}"/>
              </a:ext>
            </a:extLst>
          </p:cNvPr>
          <p:cNvSpPr/>
          <p:nvPr/>
        </p:nvSpPr>
        <p:spPr>
          <a:xfrm>
            <a:off x="2237850" y="2442266"/>
            <a:ext cx="612030" cy="2030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60EB12-31A9-49DB-9F8D-39C0FD9549EF}"/>
              </a:ext>
            </a:extLst>
          </p:cNvPr>
          <p:cNvSpPr/>
          <p:nvPr/>
        </p:nvSpPr>
        <p:spPr>
          <a:xfrm>
            <a:off x="2237850" y="2760318"/>
            <a:ext cx="1191150" cy="2030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CD23AA-C2A4-40DF-B3BC-B44CAA070F25}"/>
              </a:ext>
            </a:extLst>
          </p:cNvPr>
          <p:cNvSpPr/>
          <p:nvPr/>
        </p:nvSpPr>
        <p:spPr>
          <a:xfrm>
            <a:off x="2221394" y="3389244"/>
            <a:ext cx="770283" cy="2030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15B551-F9EA-454F-A0A8-CFBADC249571}"/>
              </a:ext>
            </a:extLst>
          </p:cNvPr>
          <p:cNvSpPr/>
          <p:nvPr/>
        </p:nvSpPr>
        <p:spPr>
          <a:xfrm>
            <a:off x="190390" y="5720631"/>
            <a:ext cx="1061940" cy="2329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1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5B74-3BE4-4FB1-9A1E-395914704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" t="17681" r="1359" b="11739"/>
          <a:stretch/>
        </p:blipFill>
        <p:spPr>
          <a:xfrm>
            <a:off x="167308" y="129209"/>
            <a:ext cx="11857384" cy="48403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5849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C4E4D-2FE5-4372-A417-A5C771C18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t="17825" r="49211" b="37247"/>
          <a:stretch/>
        </p:blipFill>
        <p:spPr>
          <a:xfrm>
            <a:off x="168966" y="119268"/>
            <a:ext cx="6639338" cy="33796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1824F9-4840-4BFD-8373-E5C963C4B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" t="17102" r="5272" b="37826"/>
          <a:stretch/>
        </p:blipFill>
        <p:spPr>
          <a:xfrm>
            <a:off x="168966" y="3647662"/>
            <a:ext cx="11469757" cy="30910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1622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612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E9E0B1-6AFA-4259-A3FB-3BBF4C7E8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31" t="6140" b="42321"/>
          <a:stretch/>
        </p:blipFill>
        <p:spPr>
          <a:xfrm>
            <a:off x="278296" y="168965"/>
            <a:ext cx="10164417" cy="34687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81B2DD-69E0-4E75-B6DA-74B9297615EF}"/>
              </a:ext>
            </a:extLst>
          </p:cNvPr>
          <p:cNvSpPr/>
          <p:nvPr/>
        </p:nvSpPr>
        <p:spPr>
          <a:xfrm>
            <a:off x="1500808" y="536713"/>
            <a:ext cx="715618" cy="9342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46A92-98F3-49EC-843F-05E8B1E0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" y="141345"/>
            <a:ext cx="11917018" cy="29490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F6C360-E176-462F-B765-18754A1E3FF1}"/>
              </a:ext>
            </a:extLst>
          </p:cNvPr>
          <p:cNvSpPr/>
          <p:nvPr/>
        </p:nvSpPr>
        <p:spPr>
          <a:xfrm>
            <a:off x="168964" y="2484781"/>
            <a:ext cx="1709531" cy="5764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BFE3C-6F90-4AA2-A496-644C854F9B6C}"/>
              </a:ext>
            </a:extLst>
          </p:cNvPr>
          <p:cNvSpPr/>
          <p:nvPr/>
        </p:nvSpPr>
        <p:spPr>
          <a:xfrm>
            <a:off x="168964" y="430693"/>
            <a:ext cx="1798984" cy="284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02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82776-2509-4936-A59D-507982E9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7" y="104891"/>
            <a:ext cx="11080148" cy="63555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D68340-8701-46B1-8D00-606F350C0402}"/>
              </a:ext>
            </a:extLst>
          </p:cNvPr>
          <p:cNvSpPr/>
          <p:nvPr/>
        </p:nvSpPr>
        <p:spPr>
          <a:xfrm>
            <a:off x="268354" y="397564"/>
            <a:ext cx="2544419" cy="4671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DF472D-B31D-4771-BAE7-AA05B0953152}"/>
              </a:ext>
            </a:extLst>
          </p:cNvPr>
          <p:cNvSpPr/>
          <p:nvPr/>
        </p:nvSpPr>
        <p:spPr>
          <a:xfrm>
            <a:off x="6182138" y="1709530"/>
            <a:ext cx="1232454" cy="198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17F8E-D3BB-4AAE-A67A-9149C1EE80E2}"/>
              </a:ext>
            </a:extLst>
          </p:cNvPr>
          <p:cNvSpPr/>
          <p:nvPr/>
        </p:nvSpPr>
        <p:spPr>
          <a:xfrm>
            <a:off x="4731024" y="947527"/>
            <a:ext cx="1364976" cy="2948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26321-9548-42D0-A1FD-5F4D9ADF6540}"/>
              </a:ext>
            </a:extLst>
          </p:cNvPr>
          <p:cNvSpPr txBox="1"/>
          <p:nvPr/>
        </p:nvSpPr>
        <p:spPr>
          <a:xfrm>
            <a:off x="3558209" y="2693504"/>
            <a:ext cx="472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0" dirty="0">
                <a:solidFill>
                  <a:srgbClr val="232323"/>
                </a:solidFill>
                <a:effectLst/>
                <a:latin typeface="Libre Franklin" panose="020B0604020202020204" pitchFamily="2" charset="0"/>
              </a:rPr>
              <a:t>How do I change Azure Resource Group?</a:t>
            </a:r>
            <a:endParaRPr lang="en-IN" b="0" i="0" dirty="0">
              <a:solidFill>
                <a:srgbClr val="232323"/>
              </a:solidFill>
              <a:effectLst/>
              <a:latin typeface="Libre Franklin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054EB3-F900-4368-AC39-501C4D45E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9364" r="3398" b="8611"/>
          <a:stretch/>
        </p:blipFill>
        <p:spPr>
          <a:xfrm>
            <a:off x="178906" y="178904"/>
            <a:ext cx="6535388" cy="25642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92B12B-A927-4D50-B63E-DAB77709D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" t="10117" r="3876" b="7107"/>
          <a:stretch/>
        </p:blipFill>
        <p:spPr>
          <a:xfrm>
            <a:off x="178907" y="2842593"/>
            <a:ext cx="6535387" cy="2607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9765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026DB-DECB-4196-ACC7-DE00C942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3" y="158198"/>
            <a:ext cx="8829675" cy="40767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9978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C8D118-A3F6-4DF6-AEDF-D1C7F645D67C}"/>
              </a:ext>
            </a:extLst>
          </p:cNvPr>
          <p:cNvSpPr txBox="1"/>
          <p:nvPr/>
        </p:nvSpPr>
        <p:spPr>
          <a:xfrm>
            <a:off x="3906078" y="2693504"/>
            <a:ext cx="569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0" dirty="0">
                <a:solidFill>
                  <a:srgbClr val="232323"/>
                </a:solidFill>
                <a:effectLst/>
                <a:latin typeface="Libre Franklin" pitchFamily="2" charset="0"/>
              </a:rPr>
              <a:t>How do I add a user to a Resource Group in Azure?</a:t>
            </a:r>
            <a:endParaRPr lang="en-IN" b="0" i="0" dirty="0">
              <a:solidFill>
                <a:srgbClr val="232323"/>
              </a:solidFill>
              <a:effectLst/>
              <a:latin typeface="Libre Frank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02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D8B70-8C07-4DA3-A783-4E115FC86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350"/>
          <a:stretch/>
        </p:blipFill>
        <p:spPr>
          <a:xfrm>
            <a:off x="196645" y="208722"/>
            <a:ext cx="7545938" cy="3053130"/>
          </a:xfrm>
          <a:prstGeom prst="rect">
            <a:avLst/>
          </a:prstGeom>
          <a:ln w="158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39FE57-FBD6-4374-AB1B-BCB03931F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28" r="31217" b="-379"/>
          <a:stretch/>
        </p:blipFill>
        <p:spPr>
          <a:xfrm>
            <a:off x="345729" y="3596148"/>
            <a:ext cx="5190365" cy="409322"/>
          </a:xfrm>
          <a:prstGeom prst="rect">
            <a:avLst/>
          </a:prstGeom>
          <a:ln w="15875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B6E07E-2D29-40D8-B351-AFD3AE65E5B6}"/>
              </a:ext>
            </a:extLst>
          </p:cNvPr>
          <p:cNvSpPr/>
          <p:nvPr/>
        </p:nvSpPr>
        <p:spPr>
          <a:xfrm>
            <a:off x="196644" y="208722"/>
            <a:ext cx="7545937" cy="37967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65CCC-9056-47AD-9F14-BBA6ACC626F0}"/>
              </a:ext>
            </a:extLst>
          </p:cNvPr>
          <p:cNvSpPr/>
          <p:nvPr/>
        </p:nvSpPr>
        <p:spPr>
          <a:xfrm>
            <a:off x="458745" y="2541656"/>
            <a:ext cx="1449567" cy="251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5317BD-7670-4E2B-A32C-51FA2001AA89}"/>
              </a:ext>
            </a:extLst>
          </p:cNvPr>
          <p:cNvSpPr/>
          <p:nvPr/>
        </p:nvSpPr>
        <p:spPr>
          <a:xfrm>
            <a:off x="2881277" y="2541655"/>
            <a:ext cx="1449567" cy="251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DD2B4-606D-4CCF-A4FD-2B41903AF179}"/>
              </a:ext>
            </a:extLst>
          </p:cNvPr>
          <p:cNvSpPr/>
          <p:nvPr/>
        </p:nvSpPr>
        <p:spPr>
          <a:xfrm>
            <a:off x="959015" y="1133889"/>
            <a:ext cx="432463" cy="251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65EFA6-6E5E-46DC-9F5C-0886DCA16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31"/>
          <a:stretch/>
        </p:blipFill>
        <p:spPr>
          <a:xfrm>
            <a:off x="7824200" y="208722"/>
            <a:ext cx="3958750" cy="4174435"/>
          </a:xfrm>
          <a:prstGeom prst="rect">
            <a:avLst/>
          </a:prstGeom>
          <a:ln w="15875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E22775-FF97-43EF-8D3F-29BCE8C4E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662"/>
          <a:stretch/>
        </p:blipFill>
        <p:spPr>
          <a:xfrm>
            <a:off x="7824200" y="4403035"/>
            <a:ext cx="3958750" cy="708992"/>
          </a:xfrm>
          <a:prstGeom prst="rect">
            <a:avLst/>
          </a:prstGeom>
          <a:ln w="15875"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C34F3C-3809-4357-A2C4-A9179CA6EF54}"/>
              </a:ext>
            </a:extLst>
          </p:cNvPr>
          <p:cNvSpPr/>
          <p:nvPr/>
        </p:nvSpPr>
        <p:spPr>
          <a:xfrm>
            <a:off x="7834135" y="208721"/>
            <a:ext cx="4030432" cy="490330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9E7358-89FD-41CA-9B6A-19CC0B700DD8}"/>
              </a:ext>
            </a:extLst>
          </p:cNvPr>
          <p:cNvSpPr/>
          <p:nvPr/>
        </p:nvSpPr>
        <p:spPr>
          <a:xfrm>
            <a:off x="196643" y="208722"/>
            <a:ext cx="11667924" cy="490330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66B5E6-EACB-4D66-80F5-666177A0CFAF}"/>
              </a:ext>
            </a:extLst>
          </p:cNvPr>
          <p:cNvSpPr/>
          <p:nvPr/>
        </p:nvSpPr>
        <p:spPr>
          <a:xfrm>
            <a:off x="9104689" y="1609667"/>
            <a:ext cx="1162433" cy="268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68CDE2-9D45-4384-928A-235E8E067FE7}"/>
              </a:ext>
            </a:extLst>
          </p:cNvPr>
          <p:cNvSpPr/>
          <p:nvPr/>
        </p:nvSpPr>
        <p:spPr>
          <a:xfrm>
            <a:off x="10457030" y="2484309"/>
            <a:ext cx="1407537" cy="7775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F69C33-028F-474B-A346-844A4763503C}"/>
              </a:ext>
            </a:extLst>
          </p:cNvPr>
          <p:cNvSpPr/>
          <p:nvPr/>
        </p:nvSpPr>
        <p:spPr>
          <a:xfrm>
            <a:off x="7891666" y="3824000"/>
            <a:ext cx="2842595" cy="268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F01FC7-DFE5-4216-8FA0-5C7DDCDC19A9}"/>
              </a:ext>
            </a:extLst>
          </p:cNvPr>
          <p:cNvSpPr/>
          <p:nvPr/>
        </p:nvSpPr>
        <p:spPr>
          <a:xfrm>
            <a:off x="7901606" y="4767470"/>
            <a:ext cx="844830" cy="25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10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9C74D-7DE3-4DC7-BEA6-F39DAC6E7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9" t="9169" r="39416" b="15450"/>
          <a:stretch/>
        </p:blipFill>
        <p:spPr>
          <a:xfrm>
            <a:off x="198783" y="178906"/>
            <a:ext cx="2645417" cy="18983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EAE5A-5CC1-4F4B-9690-3882660AC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5" t="12402" r="6239" b="10794"/>
          <a:stretch/>
        </p:blipFill>
        <p:spPr>
          <a:xfrm>
            <a:off x="198784" y="2166735"/>
            <a:ext cx="3309730" cy="26976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10468-EC0A-4156-A688-F15D0BF0AD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6" t="16225" r="4163" b="12192"/>
          <a:stretch/>
        </p:blipFill>
        <p:spPr>
          <a:xfrm>
            <a:off x="3725519" y="178906"/>
            <a:ext cx="5020918" cy="16167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CA0D1-E9C5-4F58-94FC-4D1B7B5087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9" t="1371" r="3508" b="3900"/>
          <a:stretch/>
        </p:blipFill>
        <p:spPr>
          <a:xfrm>
            <a:off x="3705642" y="2226369"/>
            <a:ext cx="6690692" cy="20402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A29AC0-9CED-43A4-A631-01DC0A9BAA91}"/>
              </a:ext>
            </a:extLst>
          </p:cNvPr>
          <p:cNvSpPr/>
          <p:nvPr/>
        </p:nvSpPr>
        <p:spPr>
          <a:xfrm>
            <a:off x="198783" y="168967"/>
            <a:ext cx="10197551" cy="4705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E19F11-2696-45EE-9900-F8DA1E7A8470}"/>
              </a:ext>
            </a:extLst>
          </p:cNvPr>
          <p:cNvSpPr/>
          <p:nvPr/>
        </p:nvSpPr>
        <p:spPr>
          <a:xfrm>
            <a:off x="2292579" y="1610059"/>
            <a:ext cx="367748" cy="3711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15A538-A72B-47A0-97FE-99BAD8494B2A}"/>
              </a:ext>
            </a:extLst>
          </p:cNvPr>
          <p:cNvSpPr/>
          <p:nvPr/>
        </p:nvSpPr>
        <p:spPr>
          <a:xfrm>
            <a:off x="1795666" y="4362415"/>
            <a:ext cx="367748" cy="3711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EE527D-1336-4573-BEC8-31A512869493}"/>
              </a:ext>
            </a:extLst>
          </p:cNvPr>
          <p:cNvSpPr/>
          <p:nvPr/>
        </p:nvSpPr>
        <p:spPr>
          <a:xfrm>
            <a:off x="7831988" y="1366742"/>
            <a:ext cx="367748" cy="3711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AEB5CF-0C8D-410A-A4B0-EC3A2AD89911}"/>
              </a:ext>
            </a:extLst>
          </p:cNvPr>
          <p:cNvSpPr/>
          <p:nvPr/>
        </p:nvSpPr>
        <p:spPr>
          <a:xfrm>
            <a:off x="7831988" y="4394879"/>
            <a:ext cx="367748" cy="3711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2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D8655-9CCB-4FF4-A4E9-D2010BB49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8" t="4151" r="2234" b="9119"/>
          <a:stretch/>
        </p:blipFill>
        <p:spPr>
          <a:xfrm>
            <a:off x="188845" y="198783"/>
            <a:ext cx="3051312" cy="30198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E530A-CEC3-440F-A576-629B10FB7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1" t="4716" r="11975" b="14342"/>
          <a:stretch/>
        </p:blipFill>
        <p:spPr>
          <a:xfrm>
            <a:off x="3429000" y="198784"/>
            <a:ext cx="4048239" cy="30198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50983-6DD2-46D1-B498-BEED11F24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7" t="1449" r="6037" b="1449"/>
          <a:stretch/>
        </p:blipFill>
        <p:spPr>
          <a:xfrm>
            <a:off x="7583557" y="198783"/>
            <a:ext cx="3725884" cy="64504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4829FF-A41E-4845-BDA2-C57F650AA56C}"/>
              </a:ext>
            </a:extLst>
          </p:cNvPr>
          <p:cNvSpPr/>
          <p:nvPr/>
        </p:nvSpPr>
        <p:spPr>
          <a:xfrm>
            <a:off x="178905" y="188845"/>
            <a:ext cx="11130536" cy="64703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1A2F7B-0EF1-40A0-AF3E-D3C44D0DCC69}"/>
              </a:ext>
            </a:extLst>
          </p:cNvPr>
          <p:cNvSpPr/>
          <p:nvPr/>
        </p:nvSpPr>
        <p:spPr>
          <a:xfrm>
            <a:off x="2741694" y="2703364"/>
            <a:ext cx="367748" cy="3711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A311F8-8866-448E-A829-360E9E13E465}"/>
              </a:ext>
            </a:extLst>
          </p:cNvPr>
          <p:cNvSpPr/>
          <p:nvPr/>
        </p:nvSpPr>
        <p:spPr>
          <a:xfrm>
            <a:off x="6655857" y="2827644"/>
            <a:ext cx="367748" cy="3711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543EC2-2277-4CDC-A4BD-2A5236FF6E80}"/>
              </a:ext>
            </a:extLst>
          </p:cNvPr>
          <p:cNvSpPr/>
          <p:nvPr/>
        </p:nvSpPr>
        <p:spPr>
          <a:xfrm>
            <a:off x="10691144" y="5724859"/>
            <a:ext cx="367748" cy="3711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63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A2725-ADE4-4FA4-A42C-567D063964B0}"/>
              </a:ext>
            </a:extLst>
          </p:cNvPr>
          <p:cNvSpPr txBox="1"/>
          <p:nvPr/>
        </p:nvSpPr>
        <p:spPr>
          <a:xfrm>
            <a:off x="3859073" y="2753139"/>
            <a:ext cx="4473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How do I delete a resource group?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7194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3FEBF-0200-4F2E-A112-A3E817FF9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1" t="12188" r="2277" b="12914"/>
          <a:stretch/>
        </p:blipFill>
        <p:spPr>
          <a:xfrm>
            <a:off x="109331" y="109330"/>
            <a:ext cx="5372726" cy="16300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DDDCE-1927-4EB1-984F-E98FB4B90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" t="869" r="2786" b="2320"/>
          <a:stretch/>
        </p:blipFill>
        <p:spPr>
          <a:xfrm>
            <a:off x="5595731" y="109330"/>
            <a:ext cx="4155568" cy="52081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5AC519-38DC-48B9-BEBD-9D79FD493A59}"/>
              </a:ext>
            </a:extLst>
          </p:cNvPr>
          <p:cNvSpPr/>
          <p:nvPr/>
        </p:nvSpPr>
        <p:spPr>
          <a:xfrm>
            <a:off x="99393" y="99394"/>
            <a:ext cx="9651906" cy="52180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84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52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73BC5-5E99-4319-91F3-0F6C2889F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" t="8551" r="1278" b="37826"/>
          <a:stretch/>
        </p:blipFill>
        <p:spPr>
          <a:xfrm>
            <a:off x="168965" y="149086"/>
            <a:ext cx="11945178" cy="3677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1EA1C7-3CAD-4FD6-9E55-D7DE0BCBF180}"/>
              </a:ext>
            </a:extLst>
          </p:cNvPr>
          <p:cNvSpPr/>
          <p:nvPr/>
        </p:nvSpPr>
        <p:spPr>
          <a:xfrm>
            <a:off x="168964" y="2581414"/>
            <a:ext cx="1550505" cy="251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758F6F-6716-4176-8D2B-9F3F2DE2AC0C}"/>
              </a:ext>
            </a:extLst>
          </p:cNvPr>
          <p:cNvSpPr/>
          <p:nvPr/>
        </p:nvSpPr>
        <p:spPr>
          <a:xfrm>
            <a:off x="8360353" y="2027581"/>
            <a:ext cx="1300481" cy="188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DC708C-252C-4A81-AED5-53C05F7C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2" y="125680"/>
            <a:ext cx="11977978" cy="55732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E59EA4-4DFD-4D10-B203-431F35A2A03B}"/>
              </a:ext>
            </a:extLst>
          </p:cNvPr>
          <p:cNvSpPr/>
          <p:nvPr/>
        </p:nvSpPr>
        <p:spPr>
          <a:xfrm>
            <a:off x="172720" y="1686560"/>
            <a:ext cx="1310640" cy="2946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40E2A-C63D-4472-85F9-ECE3A668957C}"/>
              </a:ext>
            </a:extLst>
          </p:cNvPr>
          <p:cNvSpPr/>
          <p:nvPr/>
        </p:nvSpPr>
        <p:spPr>
          <a:xfrm>
            <a:off x="2631440" y="325120"/>
            <a:ext cx="2245360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EC969-1922-4CB6-9AED-4307523FEC71}"/>
              </a:ext>
            </a:extLst>
          </p:cNvPr>
          <p:cNvSpPr/>
          <p:nvPr/>
        </p:nvSpPr>
        <p:spPr>
          <a:xfrm>
            <a:off x="4754880" y="2092960"/>
            <a:ext cx="1148080" cy="386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7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CD0CD-483F-44BB-8991-842F35D4D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2" y="178903"/>
            <a:ext cx="7186723" cy="59535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A8C63-ED2E-4AF0-AF85-7BD60BF5A495}"/>
              </a:ext>
            </a:extLst>
          </p:cNvPr>
          <p:cNvSpPr/>
          <p:nvPr/>
        </p:nvSpPr>
        <p:spPr>
          <a:xfrm>
            <a:off x="411259" y="1785951"/>
            <a:ext cx="1218758" cy="1919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59ECA2-997B-4541-BFB3-4D8242F8B1BD}"/>
              </a:ext>
            </a:extLst>
          </p:cNvPr>
          <p:cNvSpPr/>
          <p:nvPr/>
        </p:nvSpPr>
        <p:spPr>
          <a:xfrm>
            <a:off x="3769493" y="1785951"/>
            <a:ext cx="1218758" cy="1919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1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B0E3A-4058-492B-B88E-11888B7FE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46" t="8115" r="869" b="5798"/>
          <a:stretch/>
        </p:blipFill>
        <p:spPr>
          <a:xfrm>
            <a:off x="248478" y="149085"/>
            <a:ext cx="2782957" cy="62145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644603-4DD1-4826-8D79-1AC39E7B26ED}"/>
              </a:ext>
            </a:extLst>
          </p:cNvPr>
          <p:cNvSpPr/>
          <p:nvPr/>
        </p:nvSpPr>
        <p:spPr>
          <a:xfrm>
            <a:off x="974033" y="1150179"/>
            <a:ext cx="735497" cy="2611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820164-7067-4000-9FAD-84E5C9A180FA}"/>
              </a:ext>
            </a:extLst>
          </p:cNvPr>
          <p:cNvSpPr/>
          <p:nvPr/>
        </p:nvSpPr>
        <p:spPr>
          <a:xfrm>
            <a:off x="417442" y="2442269"/>
            <a:ext cx="2544419" cy="181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5A854E-9565-4DE3-81D7-28AA78D8E1A2}"/>
              </a:ext>
            </a:extLst>
          </p:cNvPr>
          <p:cNvSpPr/>
          <p:nvPr/>
        </p:nvSpPr>
        <p:spPr>
          <a:xfrm>
            <a:off x="357808" y="6082604"/>
            <a:ext cx="1053549" cy="181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5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13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5301</TotalTime>
  <Words>36</Words>
  <Application>Microsoft Office PowerPoint</Application>
  <PresentationFormat>Widescreen</PresentationFormat>
  <Paragraphs>10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Libre Franklin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30</cp:revision>
  <dcterms:created xsi:type="dcterms:W3CDTF">2022-06-09T04:24:39Z</dcterms:created>
  <dcterms:modified xsi:type="dcterms:W3CDTF">2022-06-24T04:53:44Z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2022-06-09T04:24:40Z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70ea4913-4f7c-4fbd-b53d-02f71d8f51a7</vt:lpwstr>
  </property>
  <property fmtid="{D5CDD505-2E9C-101B-9397-08002B2CF9AE}" pid="8" name="MSIP_Label_19540963-e559-4020-8a90-fe8a502c2801_ContentBits">
    <vt:lpwstr>0</vt:lpwstr>
  </property>
</Properties>
</file>